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sldIdLst>
    <p:sldId id="257" r:id="rId2"/>
    <p:sldId id="260" r:id="rId3"/>
    <p:sldId id="261" r:id="rId4"/>
    <p:sldId id="262" r:id="rId5"/>
    <p:sldId id="263" r:id="rId6"/>
    <p:sldId id="264" r:id="rId7"/>
    <p:sldId id="266" r:id="rId8"/>
    <p:sldId id="267" r:id="rId9"/>
    <p:sldId id="265" r:id="rId10"/>
    <p:sldId id="270" r:id="rId11"/>
  </p:sldIdLst>
  <p:sldSz cx="9144000" cy="6858000" type="screen4x3"/>
  <p:notesSz cx="6797675" cy="9926638"/>
  <p:defaultTextStyle>
    <a:defPPr>
      <a:defRPr lang="pt-B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3399"/>
    <a:srgbClr val="0000CC"/>
    <a:srgbClr val="170173"/>
    <a:srgbClr val="3366FF"/>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bg>
      <p:bgRef idx="1002">
        <a:schemeClr val="bg2"/>
      </p:bgRef>
    </p:bg>
    <p:spTree>
      <p:nvGrpSpPr>
        <p:cNvPr id="1" name=""/>
        <p:cNvGrpSpPr/>
        <p:nvPr/>
      </p:nvGrpSpPr>
      <p:grpSpPr>
        <a:xfrm>
          <a:off x="0" y="0"/>
          <a:ext cx="0" cy="0"/>
          <a:chOff x="0" y="0"/>
          <a:chExt cx="0" cy="0"/>
        </a:xfrm>
      </p:grpSpPr>
      <p:sp>
        <p:nvSpPr>
          <p:cNvPr id="9" name="Título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pt-BR" smtClean="0"/>
              <a:t>Clique para editar o estilo do título mestre</a:t>
            </a:r>
            <a:endParaRPr kumimoji="0" lang="en-US"/>
          </a:p>
        </p:txBody>
      </p:sp>
      <p:sp>
        <p:nvSpPr>
          <p:cNvPr id="17" name="Subtítulo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BR" smtClean="0"/>
              <a:t>Clique para editar o estilo do subtítulo mestre</a:t>
            </a:r>
            <a:endParaRPr kumimoji="0" lang="en-US"/>
          </a:p>
        </p:txBody>
      </p:sp>
      <p:sp>
        <p:nvSpPr>
          <p:cNvPr id="30" name="Espaço Reservado para Data 29"/>
          <p:cNvSpPr>
            <a:spLocks noGrp="1"/>
          </p:cNvSpPr>
          <p:nvPr>
            <p:ph type="dt" sz="half" idx="10"/>
          </p:nvPr>
        </p:nvSpPr>
        <p:spPr/>
        <p:txBody>
          <a:bodyPr/>
          <a:lstStyle/>
          <a:p>
            <a:pPr>
              <a:defRPr/>
            </a:pPr>
            <a:fld id="{D968BF98-BE62-45C0-90E6-BC7FA1524756}" type="datetimeFigureOut">
              <a:rPr lang="pt-BR" smtClean="0"/>
              <a:pPr>
                <a:defRPr/>
              </a:pPr>
              <a:t>12/3/2012</a:t>
            </a:fld>
            <a:endParaRPr lang="pt-BR" dirty="0"/>
          </a:p>
        </p:txBody>
      </p:sp>
      <p:sp>
        <p:nvSpPr>
          <p:cNvPr id="19" name="Espaço Reservado para Rodapé 18"/>
          <p:cNvSpPr>
            <a:spLocks noGrp="1"/>
          </p:cNvSpPr>
          <p:nvPr>
            <p:ph type="ftr" sz="quarter" idx="11"/>
          </p:nvPr>
        </p:nvSpPr>
        <p:spPr/>
        <p:txBody>
          <a:bodyPr/>
          <a:lstStyle/>
          <a:p>
            <a:pPr>
              <a:defRPr/>
            </a:pPr>
            <a:endParaRPr lang="pt-BR" dirty="0"/>
          </a:p>
        </p:txBody>
      </p:sp>
      <p:sp>
        <p:nvSpPr>
          <p:cNvPr id="27" name="Espaço Reservado para Número de Slide 26"/>
          <p:cNvSpPr>
            <a:spLocks noGrp="1"/>
          </p:cNvSpPr>
          <p:nvPr>
            <p:ph type="sldNum" sz="quarter" idx="12"/>
          </p:nvPr>
        </p:nvSpPr>
        <p:spPr/>
        <p:txBody>
          <a:bodyPr/>
          <a:lstStyle/>
          <a:p>
            <a:pPr>
              <a:defRPr/>
            </a:pPr>
            <a:fld id="{6947B204-FE14-4F90-A223-EB84A9AFFA28}" type="slidenum">
              <a:rPr lang="pt-BR" smtClean="0"/>
              <a:pPr>
                <a:defRPr/>
              </a:pPr>
              <a:t>‹nº›</a:t>
            </a:fld>
            <a:endParaRPr lang="pt-B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p:txBody>
          <a:bodyPr vert="eaVer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pPr>
              <a:defRPr/>
            </a:pPr>
            <a:fld id="{509F98D6-1E4C-4AE6-AFE2-A3642CB8D95C}" type="datetimeFigureOut">
              <a:rPr lang="pt-BR" smtClean="0"/>
              <a:pPr>
                <a:defRPr/>
              </a:pPr>
              <a:t>12/3/2012</a:t>
            </a:fld>
            <a:endParaRPr lang="pt-BR" dirty="0"/>
          </a:p>
        </p:txBody>
      </p:sp>
      <p:sp>
        <p:nvSpPr>
          <p:cNvPr id="5" name="Espaço Reservado para Rodapé 4"/>
          <p:cNvSpPr>
            <a:spLocks noGrp="1"/>
          </p:cNvSpPr>
          <p:nvPr>
            <p:ph type="ftr" sz="quarter" idx="11"/>
          </p:nvPr>
        </p:nvSpPr>
        <p:spPr/>
        <p:txBody>
          <a:bodyPr/>
          <a:lstStyle/>
          <a:p>
            <a:pPr>
              <a:defRPr/>
            </a:pPr>
            <a:endParaRPr lang="pt-BR" dirty="0"/>
          </a:p>
        </p:txBody>
      </p:sp>
      <p:sp>
        <p:nvSpPr>
          <p:cNvPr id="6" name="Espaço Reservado para Número de Slide 5"/>
          <p:cNvSpPr>
            <a:spLocks noGrp="1"/>
          </p:cNvSpPr>
          <p:nvPr>
            <p:ph type="sldNum" sz="quarter" idx="12"/>
          </p:nvPr>
        </p:nvSpPr>
        <p:spPr/>
        <p:txBody>
          <a:bodyPr/>
          <a:lstStyle/>
          <a:p>
            <a:pPr>
              <a:defRPr/>
            </a:pPr>
            <a:fld id="{9B6750F8-FBB6-4F8D-98C0-E09CC83654DC}" type="slidenum">
              <a:rPr lang="pt-BR" smtClean="0"/>
              <a:pPr>
                <a:defRPr/>
              </a:pPr>
              <a:t>‹nº›</a:t>
            </a:fld>
            <a:endParaRPr lang="pt-B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914401"/>
            <a:ext cx="2057400" cy="5211763"/>
          </a:xfrm>
        </p:spPr>
        <p:txBody>
          <a:bodyPr vert="eaVert"/>
          <a:lstStyle/>
          <a:p>
            <a:r>
              <a:rPr kumimoji="0" lang="pt-BR" smtClean="0"/>
              <a:t>Clique para editar o estilo do título mestre</a:t>
            </a:r>
            <a:endParaRPr kumimoji="0" lang="en-US"/>
          </a:p>
        </p:txBody>
      </p:sp>
      <p:sp>
        <p:nvSpPr>
          <p:cNvPr id="3" name="Espaço Reservado para Texto Vertical 2"/>
          <p:cNvSpPr>
            <a:spLocks noGrp="1"/>
          </p:cNvSpPr>
          <p:nvPr>
            <p:ph type="body" orient="vert" idx="1"/>
          </p:nvPr>
        </p:nvSpPr>
        <p:spPr>
          <a:xfrm>
            <a:off x="457200" y="914401"/>
            <a:ext cx="6019800" cy="5211763"/>
          </a:xfrm>
        </p:spPr>
        <p:txBody>
          <a:bodyPr vert="eaVert"/>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pPr>
              <a:defRPr/>
            </a:pPr>
            <a:fld id="{CB4A86E7-0AD1-4BB4-B9AA-F63C5290B782}" type="datetimeFigureOut">
              <a:rPr lang="pt-BR" smtClean="0"/>
              <a:pPr>
                <a:defRPr/>
              </a:pPr>
              <a:t>12/3/2012</a:t>
            </a:fld>
            <a:endParaRPr lang="pt-BR" dirty="0"/>
          </a:p>
        </p:txBody>
      </p:sp>
      <p:sp>
        <p:nvSpPr>
          <p:cNvPr id="5" name="Espaço Reservado para Rodapé 4"/>
          <p:cNvSpPr>
            <a:spLocks noGrp="1"/>
          </p:cNvSpPr>
          <p:nvPr>
            <p:ph type="ftr" sz="quarter" idx="11"/>
          </p:nvPr>
        </p:nvSpPr>
        <p:spPr/>
        <p:txBody>
          <a:bodyPr/>
          <a:lstStyle/>
          <a:p>
            <a:pPr>
              <a:defRPr/>
            </a:pPr>
            <a:endParaRPr lang="pt-BR" dirty="0"/>
          </a:p>
        </p:txBody>
      </p:sp>
      <p:sp>
        <p:nvSpPr>
          <p:cNvPr id="6" name="Espaço Reservado para Número de Slide 5"/>
          <p:cNvSpPr>
            <a:spLocks noGrp="1"/>
          </p:cNvSpPr>
          <p:nvPr>
            <p:ph type="sldNum" sz="quarter" idx="12"/>
          </p:nvPr>
        </p:nvSpPr>
        <p:spPr/>
        <p:txBody>
          <a:bodyPr/>
          <a:lstStyle/>
          <a:p>
            <a:pPr>
              <a:defRPr/>
            </a:pPr>
            <a:fld id="{BE107A6B-60D8-4DD3-9840-5CC4CE708C95}" type="slidenum">
              <a:rPr lang="pt-BR" smtClean="0"/>
              <a:pPr>
                <a:defRPr/>
              </a:pPr>
              <a:t>‹nº›</a:t>
            </a:fld>
            <a:endParaRPr lang="pt-B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BR" smtClean="0"/>
              <a:t>Clique para editar o estilo do título mestre</a:t>
            </a:r>
            <a:endParaRPr kumimoji="0" lang="en-US"/>
          </a:p>
        </p:txBody>
      </p:sp>
      <p:sp>
        <p:nvSpPr>
          <p:cNvPr id="3" name="Espaço Reservado para Conteúdo 2"/>
          <p:cNvSpPr>
            <a:spLocks noGrp="1"/>
          </p:cNvSpPr>
          <p:nvPr>
            <p:ph idx="1"/>
          </p:nvPr>
        </p:nvSpPr>
        <p:spPr/>
        <p:txBody>
          <a:body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pPr>
              <a:defRPr/>
            </a:pPr>
            <a:fld id="{20286771-1D50-42D7-ADD3-2D64952E3CF4}" type="datetimeFigureOut">
              <a:rPr lang="pt-BR" smtClean="0"/>
              <a:pPr>
                <a:defRPr/>
              </a:pPr>
              <a:t>12/3/2012</a:t>
            </a:fld>
            <a:endParaRPr lang="pt-BR" dirty="0"/>
          </a:p>
        </p:txBody>
      </p:sp>
      <p:sp>
        <p:nvSpPr>
          <p:cNvPr id="5" name="Espaço Reservado para Rodapé 4"/>
          <p:cNvSpPr>
            <a:spLocks noGrp="1"/>
          </p:cNvSpPr>
          <p:nvPr>
            <p:ph type="ftr" sz="quarter" idx="11"/>
          </p:nvPr>
        </p:nvSpPr>
        <p:spPr/>
        <p:txBody>
          <a:bodyPr/>
          <a:lstStyle/>
          <a:p>
            <a:pPr>
              <a:defRPr/>
            </a:pPr>
            <a:endParaRPr lang="pt-BR" dirty="0"/>
          </a:p>
        </p:txBody>
      </p:sp>
      <p:sp>
        <p:nvSpPr>
          <p:cNvPr id="6" name="Espaço Reservado para Número de Slide 5"/>
          <p:cNvSpPr>
            <a:spLocks noGrp="1"/>
          </p:cNvSpPr>
          <p:nvPr>
            <p:ph type="sldNum" sz="quarter" idx="12"/>
          </p:nvPr>
        </p:nvSpPr>
        <p:spPr/>
        <p:txBody>
          <a:bodyPr/>
          <a:lstStyle/>
          <a:p>
            <a:pPr>
              <a:defRPr/>
            </a:pPr>
            <a:fld id="{F59A6E7E-E21A-42A9-B93E-8B3C2FBA54CD}" type="slidenum">
              <a:rPr lang="pt-BR" smtClean="0"/>
              <a:pPr>
                <a:defRPr/>
              </a:pPr>
              <a:t>‹nº›</a:t>
            </a:fld>
            <a:endParaRPr lang="pt-B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bg>
      <p:bgRef idx="1002">
        <a:schemeClr val="bg2"/>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pt-BR" smtClean="0"/>
              <a:t>Clique para editar o estilo do título mestre</a:t>
            </a:r>
            <a:endParaRPr kumimoji="0" lang="en-US"/>
          </a:p>
        </p:txBody>
      </p:sp>
      <p:sp>
        <p:nvSpPr>
          <p:cNvPr id="3" name="Espaço Reservado para Texto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BR" smtClean="0"/>
              <a:t>Clique para editar os estilos do texto mestre</a:t>
            </a:r>
          </a:p>
        </p:txBody>
      </p:sp>
      <p:sp>
        <p:nvSpPr>
          <p:cNvPr id="4" name="Espaço Reservado para Data 3"/>
          <p:cNvSpPr>
            <a:spLocks noGrp="1"/>
          </p:cNvSpPr>
          <p:nvPr>
            <p:ph type="dt" sz="half" idx="10"/>
          </p:nvPr>
        </p:nvSpPr>
        <p:spPr/>
        <p:txBody>
          <a:bodyPr/>
          <a:lstStyle/>
          <a:p>
            <a:pPr>
              <a:defRPr/>
            </a:pPr>
            <a:fld id="{0CE8A5C1-2681-4B05-808C-DF04D204B432}" type="datetimeFigureOut">
              <a:rPr lang="pt-BR" smtClean="0"/>
              <a:pPr>
                <a:defRPr/>
              </a:pPr>
              <a:t>12/3/2012</a:t>
            </a:fld>
            <a:endParaRPr lang="pt-BR" dirty="0"/>
          </a:p>
        </p:txBody>
      </p:sp>
      <p:sp>
        <p:nvSpPr>
          <p:cNvPr id="5" name="Espaço Reservado para Rodapé 4"/>
          <p:cNvSpPr>
            <a:spLocks noGrp="1"/>
          </p:cNvSpPr>
          <p:nvPr>
            <p:ph type="ftr" sz="quarter" idx="11"/>
          </p:nvPr>
        </p:nvSpPr>
        <p:spPr/>
        <p:txBody>
          <a:bodyPr/>
          <a:lstStyle/>
          <a:p>
            <a:pPr>
              <a:defRPr/>
            </a:pPr>
            <a:endParaRPr lang="pt-BR" dirty="0"/>
          </a:p>
        </p:txBody>
      </p:sp>
      <p:sp>
        <p:nvSpPr>
          <p:cNvPr id="6" name="Espaço Reservado para Número de Slide 5"/>
          <p:cNvSpPr>
            <a:spLocks noGrp="1"/>
          </p:cNvSpPr>
          <p:nvPr>
            <p:ph type="sldNum" sz="quarter" idx="12"/>
          </p:nvPr>
        </p:nvSpPr>
        <p:spPr/>
        <p:txBody>
          <a:bodyPr/>
          <a:lstStyle/>
          <a:p>
            <a:pPr>
              <a:defRPr/>
            </a:pPr>
            <a:fld id="{23E46C60-5C10-4E93-B5FB-D1BB50C090FD}" type="slidenum">
              <a:rPr lang="pt-BR" smtClean="0"/>
              <a:pPr>
                <a:defRPr/>
              </a:pPr>
              <a:t>‹nº›</a:t>
            </a:fld>
            <a:endParaRPr lang="pt-B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1143000"/>
          </a:xfrm>
        </p:spPr>
        <p:txBody>
          <a:bodyPr/>
          <a:lstStyle/>
          <a:p>
            <a:r>
              <a:rPr kumimoji="0" lang="pt-BR" smtClean="0"/>
              <a:t>Clique para editar o estilo do título mestre</a:t>
            </a:r>
            <a:endParaRPr kumimoji="0" lang="en-US"/>
          </a:p>
        </p:txBody>
      </p:sp>
      <p:sp>
        <p:nvSpPr>
          <p:cNvPr id="3" name="Espaço Reservado para Conteúdo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Conteúdo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p>
            <a:pPr>
              <a:defRPr/>
            </a:pPr>
            <a:fld id="{510EF5CC-56F1-4B3E-BA3A-94E1093F3D10}" type="datetimeFigureOut">
              <a:rPr lang="pt-BR" smtClean="0"/>
              <a:pPr>
                <a:defRPr/>
              </a:pPr>
              <a:t>12/3/2012</a:t>
            </a:fld>
            <a:endParaRPr lang="pt-BR" dirty="0"/>
          </a:p>
        </p:txBody>
      </p:sp>
      <p:sp>
        <p:nvSpPr>
          <p:cNvPr id="6" name="Espaço Reservado para Rodapé 5"/>
          <p:cNvSpPr>
            <a:spLocks noGrp="1"/>
          </p:cNvSpPr>
          <p:nvPr>
            <p:ph type="ftr" sz="quarter" idx="11"/>
          </p:nvPr>
        </p:nvSpPr>
        <p:spPr/>
        <p:txBody>
          <a:bodyPr/>
          <a:lstStyle/>
          <a:p>
            <a:pPr>
              <a:defRPr/>
            </a:pPr>
            <a:endParaRPr lang="pt-BR" dirty="0"/>
          </a:p>
        </p:txBody>
      </p:sp>
      <p:sp>
        <p:nvSpPr>
          <p:cNvPr id="7" name="Espaço Reservado para Número de Slide 6"/>
          <p:cNvSpPr>
            <a:spLocks noGrp="1"/>
          </p:cNvSpPr>
          <p:nvPr>
            <p:ph type="sldNum" sz="quarter" idx="12"/>
          </p:nvPr>
        </p:nvSpPr>
        <p:spPr/>
        <p:txBody>
          <a:bodyPr/>
          <a:lstStyle/>
          <a:p>
            <a:pPr>
              <a:defRPr/>
            </a:pPr>
            <a:fld id="{F5BAD1FC-C8B3-4182-A4C6-84B7FA68B7A9}" type="slidenum">
              <a:rPr lang="pt-BR" smtClean="0"/>
              <a:pPr>
                <a:defRPr/>
              </a:pPr>
              <a:t>‹nº›</a:t>
            </a:fld>
            <a:endParaRPr lang="pt-B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1143000"/>
          </a:xfrm>
        </p:spPr>
        <p:txBody>
          <a:bodyPr tIns="45720" anchor="b"/>
          <a:lstStyle>
            <a:lvl1pPr>
              <a:defRPr/>
            </a:lvl1pPr>
          </a:lstStyle>
          <a:p>
            <a:r>
              <a:rPr kumimoji="0" lang="pt-BR" smtClean="0"/>
              <a:t>Clique para editar o estilo do título mestre</a:t>
            </a:r>
            <a:endParaRPr kumimoji="0" lang="en-US"/>
          </a:p>
        </p:txBody>
      </p:sp>
      <p:sp>
        <p:nvSpPr>
          <p:cNvPr id="3" name="Espaço Reservado para Texto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pt-BR" smtClean="0"/>
              <a:t>Clique para editar os estilos do texto mestre</a:t>
            </a:r>
          </a:p>
        </p:txBody>
      </p:sp>
      <p:sp>
        <p:nvSpPr>
          <p:cNvPr id="4" name="Espaço Reservado para Texto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pt-BR" smtClean="0"/>
              <a:t>Clique para editar os estilos do texto mestre</a:t>
            </a:r>
          </a:p>
        </p:txBody>
      </p:sp>
      <p:sp>
        <p:nvSpPr>
          <p:cNvPr id="5" name="Espaço Reservado para Conteúdo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6" name="Espaço Reservado para Conteúdo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7" name="Espaço Reservado para Data 6"/>
          <p:cNvSpPr>
            <a:spLocks noGrp="1"/>
          </p:cNvSpPr>
          <p:nvPr>
            <p:ph type="dt" sz="half" idx="10"/>
          </p:nvPr>
        </p:nvSpPr>
        <p:spPr/>
        <p:txBody>
          <a:bodyPr/>
          <a:lstStyle/>
          <a:p>
            <a:pPr>
              <a:defRPr/>
            </a:pPr>
            <a:fld id="{DE4057C6-D44B-4174-9FA9-E2484BBA5359}" type="datetimeFigureOut">
              <a:rPr lang="pt-BR" smtClean="0"/>
              <a:pPr>
                <a:defRPr/>
              </a:pPr>
              <a:t>12/3/2012</a:t>
            </a:fld>
            <a:endParaRPr lang="pt-BR" dirty="0"/>
          </a:p>
        </p:txBody>
      </p:sp>
      <p:sp>
        <p:nvSpPr>
          <p:cNvPr id="8" name="Espaço Reservado para Rodapé 7"/>
          <p:cNvSpPr>
            <a:spLocks noGrp="1"/>
          </p:cNvSpPr>
          <p:nvPr>
            <p:ph type="ftr" sz="quarter" idx="11"/>
          </p:nvPr>
        </p:nvSpPr>
        <p:spPr/>
        <p:txBody>
          <a:bodyPr/>
          <a:lstStyle/>
          <a:p>
            <a:pPr>
              <a:defRPr/>
            </a:pPr>
            <a:endParaRPr lang="pt-BR" dirty="0"/>
          </a:p>
        </p:txBody>
      </p:sp>
      <p:sp>
        <p:nvSpPr>
          <p:cNvPr id="9" name="Espaço Reservado para Número de Slide 8"/>
          <p:cNvSpPr>
            <a:spLocks noGrp="1"/>
          </p:cNvSpPr>
          <p:nvPr>
            <p:ph type="sldNum" sz="quarter" idx="12"/>
          </p:nvPr>
        </p:nvSpPr>
        <p:spPr/>
        <p:txBody>
          <a:bodyPr/>
          <a:lstStyle/>
          <a:p>
            <a:pPr>
              <a:defRPr/>
            </a:pPr>
            <a:fld id="{1C175B95-6EA4-474A-BA39-0D69ED6B91BE}" type="slidenum">
              <a:rPr lang="pt-BR" smtClean="0"/>
              <a:pPr>
                <a:defRPr/>
              </a:pPr>
              <a:t>‹nº›</a:t>
            </a:fld>
            <a:endParaRPr lang="pt-B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pt-BR" smtClean="0"/>
              <a:t>Clique para editar o estilo do título mestre</a:t>
            </a:r>
            <a:endParaRPr kumimoji="0" lang="en-US"/>
          </a:p>
        </p:txBody>
      </p:sp>
      <p:sp>
        <p:nvSpPr>
          <p:cNvPr id="3" name="Espaço Reservado para Data 2"/>
          <p:cNvSpPr>
            <a:spLocks noGrp="1"/>
          </p:cNvSpPr>
          <p:nvPr>
            <p:ph type="dt" sz="half" idx="10"/>
          </p:nvPr>
        </p:nvSpPr>
        <p:spPr/>
        <p:txBody>
          <a:bodyPr/>
          <a:lstStyle/>
          <a:p>
            <a:pPr>
              <a:defRPr/>
            </a:pPr>
            <a:fld id="{3C22ABE9-2CA0-4083-AD70-7F4A886419DD}" type="datetimeFigureOut">
              <a:rPr lang="pt-BR" smtClean="0"/>
              <a:pPr>
                <a:defRPr/>
              </a:pPr>
              <a:t>12/3/2012</a:t>
            </a:fld>
            <a:endParaRPr lang="pt-BR" dirty="0"/>
          </a:p>
        </p:txBody>
      </p:sp>
      <p:sp>
        <p:nvSpPr>
          <p:cNvPr id="4" name="Espaço Reservado para Rodapé 3"/>
          <p:cNvSpPr>
            <a:spLocks noGrp="1"/>
          </p:cNvSpPr>
          <p:nvPr>
            <p:ph type="ftr" sz="quarter" idx="11"/>
          </p:nvPr>
        </p:nvSpPr>
        <p:spPr/>
        <p:txBody>
          <a:bodyPr/>
          <a:lstStyle/>
          <a:p>
            <a:pPr>
              <a:defRPr/>
            </a:pPr>
            <a:endParaRPr lang="pt-BR" dirty="0"/>
          </a:p>
        </p:txBody>
      </p:sp>
      <p:sp>
        <p:nvSpPr>
          <p:cNvPr id="5" name="Espaço Reservado para Número de Slide 4"/>
          <p:cNvSpPr>
            <a:spLocks noGrp="1"/>
          </p:cNvSpPr>
          <p:nvPr>
            <p:ph type="sldNum" sz="quarter" idx="12"/>
          </p:nvPr>
        </p:nvSpPr>
        <p:spPr/>
        <p:txBody>
          <a:bodyPr/>
          <a:lstStyle/>
          <a:p>
            <a:pPr>
              <a:defRPr/>
            </a:pPr>
            <a:fld id="{DDF5C1C7-5718-4EAE-A230-4E359BEE6B08}" type="slidenum">
              <a:rPr lang="pt-BR" smtClean="0"/>
              <a:pPr>
                <a:defRPr/>
              </a:pPr>
              <a:t>‹nº›</a:t>
            </a:fld>
            <a:endParaRPr lang="pt-B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pPr>
              <a:defRPr/>
            </a:pPr>
            <a:fld id="{2F93FF39-9C74-443F-A085-124BBE3CE830}" type="datetimeFigureOut">
              <a:rPr lang="pt-BR" smtClean="0"/>
              <a:pPr>
                <a:defRPr/>
              </a:pPr>
              <a:t>12/3/2012</a:t>
            </a:fld>
            <a:endParaRPr lang="pt-BR" dirty="0"/>
          </a:p>
        </p:txBody>
      </p:sp>
      <p:sp>
        <p:nvSpPr>
          <p:cNvPr id="3" name="Espaço Reservado para Rodapé 2"/>
          <p:cNvSpPr>
            <a:spLocks noGrp="1"/>
          </p:cNvSpPr>
          <p:nvPr>
            <p:ph type="ftr" sz="quarter" idx="11"/>
          </p:nvPr>
        </p:nvSpPr>
        <p:spPr/>
        <p:txBody>
          <a:bodyPr/>
          <a:lstStyle/>
          <a:p>
            <a:pPr>
              <a:defRPr/>
            </a:pPr>
            <a:endParaRPr lang="pt-BR" dirty="0"/>
          </a:p>
        </p:txBody>
      </p:sp>
      <p:sp>
        <p:nvSpPr>
          <p:cNvPr id="4" name="Espaço Reservado para Número de Slide 3"/>
          <p:cNvSpPr>
            <a:spLocks noGrp="1"/>
          </p:cNvSpPr>
          <p:nvPr>
            <p:ph type="sldNum" sz="quarter" idx="12"/>
          </p:nvPr>
        </p:nvSpPr>
        <p:spPr/>
        <p:txBody>
          <a:bodyPr/>
          <a:lstStyle/>
          <a:p>
            <a:pPr>
              <a:defRPr/>
            </a:pPr>
            <a:fld id="{9D75E376-0A08-4B72-BDF7-FB0B616CF45C}" type="slidenum">
              <a:rPr lang="pt-BR" smtClean="0"/>
              <a:pPr>
                <a:defRPr/>
              </a:pPr>
              <a:t>‹nº›</a:t>
            </a:fld>
            <a:endParaRPr lang="pt-B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pt-BR" smtClean="0"/>
              <a:t>Clique para editar o estilo do título mestre</a:t>
            </a:r>
            <a:endParaRPr kumimoji="0" lang="en-US"/>
          </a:p>
        </p:txBody>
      </p:sp>
      <p:sp>
        <p:nvSpPr>
          <p:cNvPr id="3" name="Espaço Reservado para Texto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pt-BR" smtClean="0"/>
              <a:t>Clique para editar os estilos do texto mestre</a:t>
            </a:r>
          </a:p>
        </p:txBody>
      </p:sp>
      <p:sp>
        <p:nvSpPr>
          <p:cNvPr id="4" name="Espaço Reservado para Conteúdo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pt-BR" smtClean="0"/>
              <a:t>Clique para editar os estilos do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5" name="Espaço Reservado para Data 4"/>
          <p:cNvSpPr>
            <a:spLocks noGrp="1"/>
          </p:cNvSpPr>
          <p:nvPr>
            <p:ph type="dt" sz="half" idx="10"/>
          </p:nvPr>
        </p:nvSpPr>
        <p:spPr/>
        <p:txBody>
          <a:bodyPr/>
          <a:lstStyle/>
          <a:p>
            <a:pPr>
              <a:defRPr/>
            </a:pPr>
            <a:fld id="{ED4C7F9E-1270-4C0E-9B13-B5BEE9561ABE}" type="datetimeFigureOut">
              <a:rPr lang="pt-BR" smtClean="0"/>
              <a:pPr>
                <a:defRPr/>
              </a:pPr>
              <a:t>12/3/2012</a:t>
            </a:fld>
            <a:endParaRPr lang="pt-BR" dirty="0"/>
          </a:p>
        </p:txBody>
      </p:sp>
      <p:sp>
        <p:nvSpPr>
          <p:cNvPr id="6" name="Espaço Reservado para Rodapé 5"/>
          <p:cNvSpPr>
            <a:spLocks noGrp="1"/>
          </p:cNvSpPr>
          <p:nvPr>
            <p:ph type="ftr" sz="quarter" idx="11"/>
          </p:nvPr>
        </p:nvSpPr>
        <p:spPr/>
        <p:txBody>
          <a:bodyPr/>
          <a:lstStyle/>
          <a:p>
            <a:pPr>
              <a:defRPr/>
            </a:pPr>
            <a:endParaRPr lang="pt-BR" dirty="0"/>
          </a:p>
        </p:txBody>
      </p:sp>
      <p:sp>
        <p:nvSpPr>
          <p:cNvPr id="7" name="Espaço Reservado para Número de Slide 6"/>
          <p:cNvSpPr>
            <a:spLocks noGrp="1"/>
          </p:cNvSpPr>
          <p:nvPr>
            <p:ph type="sldNum" sz="quarter" idx="12"/>
          </p:nvPr>
        </p:nvSpPr>
        <p:spPr/>
        <p:txBody>
          <a:bodyPr/>
          <a:lstStyle/>
          <a:p>
            <a:pPr>
              <a:defRPr/>
            </a:pPr>
            <a:fld id="{D5C39EEF-0715-4770-BBB3-35DEAA05F487}" type="slidenum">
              <a:rPr lang="pt-BR" smtClean="0"/>
              <a:pPr>
                <a:defRPr/>
              </a:pPr>
              <a:t>‹nº›</a:t>
            </a:fld>
            <a:endParaRPr lang="pt-B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9" name="Retângulo com Único Canto Aparado e Arredondado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ângulo retângulo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ítulo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pt-BR" smtClean="0"/>
              <a:t>Clique para editar o estilo do título mestre</a:t>
            </a:r>
            <a:endParaRPr kumimoji="0" lang="en-US"/>
          </a:p>
        </p:txBody>
      </p:sp>
      <p:sp>
        <p:nvSpPr>
          <p:cNvPr id="4" name="Espaço Reservado para Texto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pt-BR" smtClean="0"/>
              <a:t>Clique para editar os estilos do texto mestre</a:t>
            </a:r>
          </a:p>
        </p:txBody>
      </p:sp>
      <p:sp>
        <p:nvSpPr>
          <p:cNvPr id="5" name="Espaço Reservado para Data 4"/>
          <p:cNvSpPr>
            <a:spLocks noGrp="1"/>
          </p:cNvSpPr>
          <p:nvPr>
            <p:ph type="dt" sz="half" idx="10"/>
          </p:nvPr>
        </p:nvSpPr>
        <p:spPr/>
        <p:txBody>
          <a:bodyPr/>
          <a:lstStyle/>
          <a:p>
            <a:pPr>
              <a:defRPr/>
            </a:pPr>
            <a:fld id="{D7E10D16-565F-42B0-AE64-E2357FA49617}" type="datetimeFigureOut">
              <a:rPr lang="pt-BR" smtClean="0"/>
              <a:pPr>
                <a:defRPr/>
              </a:pPr>
              <a:t>12/3/2012</a:t>
            </a:fld>
            <a:endParaRPr lang="pt-BR" dirty="0"/>
          </a:p>
        </p:txBody>
      </p:sp>
      <p:sp>
        <p:nvSpPr>
          <p:cNvPr id="6" name="Espaço Reservado para Rodapé 5"/>
          <p:cNvSpPr>
            <a:spLocks noGrp="1"/>
          </p:cNvSpPr>
          <p:nvPr>
            <p:ph type="ftr" sz="quarter" idx="11"/>
          </p:nvPr>
        </p:nvSpPr>
        <p:spPr/>
        <p:txBody>
          <a:bodyPr/>
          <a:lstStyle/>
          <a:p>
            <a:pPr>
              <a:defRPr/>
            </a:pPr>
            <a:endParaRPr lang="pt-BR" dirty="0"/>
          </a:p>
        </p:txBody>
      </p:sp>
      <p:sp>
        <p:nvSpPr>
          <p:cNvPr id="7" name="Espaço Reservado para Número de Slide 6"/>
          <p:cNvSpPr>
            <a:spLocks noGrp="1"/>
          </p:cNvSpPr>
          <p:nvPr>
            <p:ph type="sldNum" sz="quarter" idx="12"/>
          </p:nvPr>
        </p:nvSpPr>
        <p:spPr>
          <a:xfrm>
            <a:off x="8077200" y="6356350"/>
            <a:ext cx="609600" cy="365125"/>
          </a:xfrm>
        </p:spPr>
        <p:txBody>
          <a:bodyPr/>
          <a:lstStyle/>
          <a:p>
            <a:pPr>
              <a:defRPr/>
            </a:pPr>
            <a:fld id="{BE990B20-059E-4F22-AE34-455A9BD1880D}" type="slidenum">
              <a:rPr lang="pt-BR" smtClean="0"/>
              <a:pPr>
                <a:defRPr/>
              </a:pPr>
              <a:t>‹nº›</a:t>
            </a:fld>
            <a:endParaRPr lang="pt-BR" dirty="0"/>
          </a:p>
        </p:txBody>
      </p:sp>
      <p:sp>
        <p:nvSpPr>
          <p:cNvPr id="3" name="Espaço Reservado para Imagem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pt-BR" smtClean="0"/>
              <a:t>Clique no ícone para adicionar uma imagem</a:t>
            </a:r>
            <a:endParaRPr kumimoji="0" lang="en-US" dirty="0"/>
          </a:p>
        </p:txBody>
      </p:sp>
      <p:sp>
        <p:nvSpPr>
          <p:cNvPr id="10" name="Forma liv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a liv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a liv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a liv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ço Reservado para Título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pt-BR" smtClean="0"/>
              <a:t>Clique para editar o estilo do título mestre</a:t>
            </a:r>
            <a:endParaRPr kumimoji="0" lang="en-US"/>
          </a:p>
        </p:txBody>
      </p:sp>
      <p:sp>
        <p:nvSpPr>
          <p:cNvPr id="30" name="Espaço Reservado para Texto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pt-BR" smtClean="0"/>
              <a:t>Clique para editar os estilos do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
        <p:nvSpPr>
          <p:cNvPr id="10" name="Espaço Reservado para Data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41D93E6A-E33D-4DD7-838B-869BEA87BEA9}" type="datetimeFigureOut">
              <a:rPr lang="pt-BR" smtClean="0"/>
              <a:pPr>
                <a:defRPr/>
              </a:pPr>
              <a:t>12/3/2012</a:t>
            </a:fld>
            <a:endParaRPr lang="pt-BR" dirty="0"/>
          </a:p>
        </p:txBody>
      </p:sp>
      <p:sp>
        <p:nvSpPr>
          <p:cNvPr id="22" name="Espaço Reservado para Rodapé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pt-BR" dirty="0"/>
          </a:p>
        </p:txBody>
      </p:sp>
      <p:sp>
        <p:nvSpPr>
          <p:cNvPr id="18" name="Espaço Reservado para Número de Slid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433FCC2A-8E82-4275-9502-C3409A5AB774}" type="slidenum">
              <a:rPr lang="pt-BR" smtClean="0"/>
              <a:pPr>
                <a:defRPr/>
              </a:pPr>
              <a:t>‹nº›</a:t>
            </a:fld>
            <a:endParaRPr lang="pt-BR" dirty="0"/>
          </a:p>
        </p:txBody>
      </p:sp>
      <p:grpSp>
        <p:nvGrpSpPr>
          <p:cNvPr id="2" name="Grupo 1"/>
          <p:cNvGrpSpPr/>
          <p:nvPr/>
        </p:nvGrpSpPr>
        <p:grpSpPr>
          <a:xfrm>
            <a:off x="-19017" y="202408"/>
            <a:ext cx="9180548" cy="649224"/>
            <a:chOff x="-19045" y="216550"/>
            <a:chExt cx="9180548" cy="649224"/>
          </a:xfrm>
        </p:grpSpPr>
        <p:sp>
          <p:nvSpPr>
            <p:cNvPr id="12" name="Forma liv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a liv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hyperlink" Target="mailto:claudetemaria@ses.mt.gov.br"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p:cNvSpPr/>
          <p:nvPr/>
        </p:nvSpPr>
        <p:spPr>
          <a:xfrm>
            <a:off x="1428728" y="2071678"/>
            <a:ext cx="6143667" cy="3500462"/>
          </a:xfrm>
          <a:prstGeom prst="rect">
            <a:avLst/>
          </a:prstGeom>
          <a:solidFill>
            <a:srgbClr val="0033CC"/>
          </a:solidFill>
          <a:ln w="508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dirty="0">
              <a:solidFill>
                <a:schemeClr val="bg1"/>
              </a:solidFill>
            </a:endParaRPr>
          </a:p>
        </p:txBody>
      </p:sp>
      <p:sp>
        <p:nvSpPr>
          <p:cNvPr id="1028" name="Text Box 4"/>
          <p:cNvSpPr txBox="1">
            <a:spLocks noChangeArrowheads="1"/>
          </p:cNvSpPr>
          <p:nvPr/>
        </p:nvSpPr>
        <p:spPr bwMode="auto">
          <a:xfrm>
            <a:off x="1428750" y="841375"/>
            <a:ext cx="6399213" cy="954107"/>
          </a:xfrm>
          <a:prstGeom prst="rect">
            <a:avLst/>
          </a:prstGeom>
          <a:noFill/>
          <a:ln w="9525">
            <a:noFill/>
            <a:miter lim="800000"/>
            <a:headEnd/>
            <a:tailEnd/>
          </a:ln>
        </p:spPr>
        <p:txBody>
          <a:bodyPr>
            <a:spAutoFit/>
          </a:bodyPr>
          <a:lstStyle/>
          <a:p>
            <a:pPr algn="ctr"/>
            <a:r>
              <a:rPr lang="pt-BR" sz="1400" b="1" dirty="0">
                <a:latin typeface="Tahoma" pitchFamily="34" charset="0"/>
                <a:cs typeface="Tahoma" pitchFamily="34" charset="0"/>
              </a:rPr>
              <a:t>Governo do Estado de Mato Grosso</a:t>
            </a:r>
          </a:p>
          <a:p>
            <a:pPr algn="ctr"/>
            <a:r>
              <a:rPr lang="pt-BR" sz="1400" b="1" dirty="0">
                <a:latin typeface="Tahoma" pitchFamily="34" charset="0"/>
                <a:cs typeface="Tahoma" pitchFamily="34" charset="0"/>
              </a:rPr>
              <a:t>Secretaria de Estado de Saúde</a:t>
            </a:r>
          </a:p>
          <a:p>
            <a:pPr algn="ctr"/>
            <a:r>
              <a:rPr lang="pt-BR" sz="1400" b="1" dirty="0">
                <a:latin typeface="Tahoma" pitchFamily="34" charset="0"/>
                <a:cs typeface="Tahoma" pitchFamily="34" charset="0"/>
              </a:rPr>
              <a:t>Superintendência de Políticas de Saúde</a:t>
            </a:r>
          </a:p>
          <a:p>
            <a:pPr algn="ctr"/>
            <a:r>
              <a:rPr lang="pt-BR" sz="1400" b="1" dirty="0">
                <a:latin typeface="Tahoma" pitchFamily="34" charset="0"/>
                <a:cs typeface="Tahoma" pitchFamily="34" charset="0"/>
              </a:rPr>
              <a:t>Coordenadoria de Gestão de Políticas de </a:t>
            </a:r>
            <a:r>
              <a:rPr lang="pt-BR" sz="1400" b="1" dirty="0" smtClean="0">
                <a:latin typeface="Tahoma" pitchFamily="34" charset="0"/>
                <a:cs typeface="Tahoma" pitchFamily="34" charset="0"/>
              </a:rPr>
              <a:t>Saúde</a:t>
            </a:r>
            <a:endParaRPr lang="pt-BR" sz="1400" b="1" dirty="0">
              <a:latin typeface="Tahoma" pitchFamily="34" charset="0"/>
              <a:cs typeface="Tahoma" pitchFamily="34" charset="0"/>
            </a:endParaRPr>
          </a:p>
        </p:txBody>
      </p:sp>
      <p:graphicFrame>
        <p:nvGraphicFramePr>
          <p:cNvPr id="1026" name="Object 6"/>
          <p:cNvGraphicFramePr>
            <a:graphicFrameLocks noChangeAspect="1"/>
          </p:cNvGraphicFramePr>
          <p:nvPr/>
        </p:nvGraphicFramePr>
        <p:xfrm>
          <a:off x="4160838" y="125413"/>
          <a:ext cx="696914" cy="688275"/>
        </p:xfrm>
        <a:graphic>
          <a:graphicData uri="http://schemas.openxmlformats.org/presentationml/2006/ole">
            <p:oleObj spid="_x0000_s1026" name="Imagem de bitmap" r:id="rId3" imgW="1800476" imgH="1647619" progId="PBrush">
              <p:embed/>
            </p:oleObj>
          </a:graphicData>
        </a:graphic>
      </p:graphicFrame>
      <p:sp>
        <p:nvSpPr>
          <p:cNvPr id="2056" name="Text Box 8"/>
          <p:cNvSpPr txBox="1">
            <a:spLocks noChangeArrowheads="1"/>
          </p:cNvSpPr>
          <p:nvPr/>
        </p:nvSpPr>
        <p:spPr bwMode="auto">
          <a:xfrm>
            <a:off x="928662" y="2500306"/>
            <a:ext cx="6143668" cy="394979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a:spAutoFit/>
          </a:bodyPr>
          <a:lstStyle/>
          <a:p>
            <a:pPr algn="ctr" fontAlgn="auto">
              <a:spcBef>
                <a:spcPts val="0"/>
              </a:spcBef>
              <a:spcAft>
                <a:spcPts val="0"/>
              </a:spcAft>
              <a:defRPr/>
            </a:pPr>
            <a:r>
              <a:rPr lang="pt-BR" sz="4800" b="1" dirty="0" smtClean="0">
                <a:solidFill>
                  <a:srgbClr val="0000CC"/>
                </a:solidFill>
                <a:latin typeface="Tahoma" pitchFamily="34" charset="0"/>
                <a:cs typeface="Tahoma" pitchFamily="34" charset="0"/>
              </a:rPr>
              <a:t>Planos de </a:t>
            </a:r>
            <a:r>
              <a:rPr lang="pt-BR" sz="4800" b="1" dirty="0">
                <a:solidFill>
                  <a:srgbClr val="0000CC"/>
                </a:solidFill>
                <a:latin typeface="Tahoma" pitchFamily="34" charset="0"/>
                <a:cs typeface="Tahoma" pitchFamily="34" charset="0"/>
              </a:rPr>
              <a:t>Saúde</a:t>
            </a:r>
          </a:p>
          <a:p>
            <a:pPr algn="ctr" fontAlgn="auto">
              <a:lnSpc>
                <a:spcPts val="3200"/>
              </a:lnSpc>
              <a:spcBef>
                <a:spcPts val="0"/>
              </a:spcBef>
              <a:spcAft>
                <a:spcPts val="0"/>
              </a:spcAft>
              <a:defRPr/>
            </a:pPr>
            <a:endParaRPr lang="pt-BR" sz="4800" b="1" dirty="0">
              <a:solidFill>
                <a:srgbClr val="0000CC"/>
              </a:solidFill>
              <a:effectLst>
                <a:outerShdw blurRad="38100" dist="38100" dir="2700000" algn="tl">
                  <a:srgbClr val="C0C0C0"/>
                </a:outerShdw>
              </a:effectLst>
              <a:latin typeface="Tahoma" pitchFamily="34" charset="0"/>
              <a:cs typeface="Tahoma" pitchFamily="34" charset="0"/>
            </a:endParaRPr>
          </a:p>
          <a:p>
            <a:pPr algn="ctr" fontAlgn="auto">
              <a:spcBef>
                <a:spcPts val="0"/>
              </a:spcBef>
              <a:spcAft>
                <a:spcPts val="0"/>
              </a:spcAft>
              <a:defRPr/>
            </a:pPr>
            <a:r>
              <a:rPr lang="pt-BR" sz="4800" b="1" dirty="0" smtClean="0">
                <a:solidFill>
                  <a:srgbClr val="0000CC"/>
                </a:solidFill>
                <a:effectLst>
                  <a:outerShdw blurRad="38100" dist="38100" dir="2700000" algn="tl">
                    <a:srgbClr val="C0C0C0"/>
                  </a:outerShdw>
                </a:effectLst>
                <a:latin typeface="Tahoma" pitchFamily="34" charset="0"/>
                <a:cs typeface="Tahoma" pitchFamily="34" charset="0"/>
              </a:rPr>
              <a:t>Relatório de Gestão</a:t>
            </a:r>
            <a:endParaRPr lang="pt-BR" sz="5400" b="1" dirty="0" smtClean="0">
              <a:solidFill>
                <a:srgbClr val="0000CC"/>
              </a:solidFill>
              <a:effectLst>
                <a:outerShdw blurRad="38100" dist="38100" dir="2700000" algn="tl">
                  <a:srgbClr val="C0C0C0"/>
                </a:outerShdw>
              </a:effectLst>
              <a:latin typeface="Tahoma" pitchFamily="34" charset="0"/>
              <a:cs typeface="Tahoma" pitchFamily="34" charset="0"/>
            </a:endParaRPr>
          </a:p>
          <a:p>
            <a:pPr algn="ctr" fontAlgn="auto">
              <a:spcBef>
                <a:spcPts val="0"/>
              </a:spcBef>
              <a:spcAft>
                <a:spcPts val="0"/>
              </a:spcAft>
              <a:defRPr/>
            </a:pPr>
            <a:endParaRPr lang="pt-BR" sz="4000" b="1" dirty="0" smtClean="0">
              <a:solidFill>
                <a:srgbClr val="0000CC"/>
              </a:solidFill>
              <a:effectLst>
                <a:outerShdw blurRad="38100" dist="38100" dir="2700000" algn="tl">
                  <a:srgbClr val="C0C0C0"/>
                </a:outerShdw>
              </a:effectLst>
              <a:latin typeface="Tahoma" pitchFamily="34" charset="0"/>
              <a:cs typeface="Tahoma" pitchFamily="34" charset="0"/>
            </a:endParaRPr>
          </a:p>
          <a:p>
            <a:pPr algn="ctr" fontAlgn="auto">
              <a:spcBef>
                <a:spcPts val="0"/>
              </a:spcBef>
              <a:spcAft>
                <a:spcPts val="0"/>
              </a:spcAft>
              <a:defRPr/>
            </a:pPr>
            <a:r>
              <a:rPr lang="pt-BR" sz="4000" b="1" dirty="0" smtClean="0">
                <a:solidFill>
                  <a:srgbClr val="0000CC"/>
                </a:solidFill>
                <a:effectLst>
                  <a:outerShdw blurRad="38100" dist="38100" dir="2700000" algn="tl">
                    <a:srgbClr val="C0C0C0"/>
                  </a:outerShdw>
                </a:effectLst>
                <a:latin typeface="Tahoma" pitchFamily="34" charset="0"/>
                <a:cs typeface="Tahoma" pitchFamily="34" charset="0"/>
              </a:rPr>
              <a:t>Mato Grosso</a:t>
            </a:r>
            <a:endParaRPr lang="pt-BR" sz="3600" b="1" dirty="0">
              <a:solidFill>
                <a:srgbClr val="002060"/>
              </a:solidFill>
              <a:latin typeface="+mn-lt"/>
            </a:endParaRPr>
          </a:p>
        </p:txBody>
      </p:sp>
      <p:pic>
        <p:nvPicPr>
          <p:cNvPr id="1030" name="Picture 12" descr="saude"/>
          <p:cNvPicPr>
            <a:picLocks noChangeAspect="1" noChangeArrowheads="1"/>
          </p:cNvPicPr>
          <p:nvPr/>
        </p:nvPicPr>
        <p:blipFill>
          <a:blip r:embed="rId4" cstate="print"/>
          <a:srcRect/>
          <a:stretch>
            <a:fillRect/>
          </a:stretch>
        </p:blipFill>
        <p:spPr bwMode="auto">
          <a:xfrm>
            <a:off x="8215313" y="6134100"/>
            <a:ext cx="760412" cy="652463"/>
          </a:xfrm>
          <a:prstGeom prst="rect">
            <a:avLst/>
          </a:prstGeom>
          <a:noFill/>
          <a:ln w="9525">
            <a:noFill/>
            <a:miter lim="800000"/>
            <a:headEnd/>
            <a:tailEnd/>
          </a:ln>
        </p:spPr>
      </p:pic>
    </p:spTree>
  </p:cSld>
  <p:clrMapOvr>
    <a:masterClrMapping/>
  </p:clrMapOvr>
  <p:transition advClick="0">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ítulo 3"/>
          <p:cNvSpPr>
            <a:spLocks noGrp="1"/>
          </p:cNvSpPr>
          <p:nvPr>
            <p:ph type="ctrTitle"/>
          </p:nvPr>
        </p:nvSpPr>
        <p:spPr>
          <a:xfrm>
            <a:off x="755576" y="692696"/>
            <a:ext cx="7772400" cy="1470025"/>
          </a:xfrm>
        </p:spPr>
        <p:txBody>
          <a:bodyPr/>
          <a:lstStyle/>
          <a:p>
            <a:pPr algn="ctr"/>
            <a:r>
              <a:rPr lang="pt-BR" dirty="0" smtClean="0"/>
              <a:t>Obrigada!</a:t>
            </a:r>
          </a:p>
        </p:txBody>
      </p:sp>
      <p:sp>
        <p:nvSpPr>
          <p:cNvPr id="20483" name="Subtítulo 4"/>
          <p:cNvSpPr>
            <a:spLocks noGrp="1"/>
          </p:cNvSpPr>
          <p:nvPr>
            <p:ph type="subTitle" idx="1"/>
          </p:nvPr>
        </p:nvSpPr>
        <p:spPr>
          <a:xfrm>
            <a:off x="755576" y="2204865"/>
            <a:ext cx="7048574" cy="4176886"/>
          </a:xfrm>
        </p:spPr>
        <p:txBody>
          <a:bodyPr/>
          <a:lstStyle/>
          <a:p>
            <a:r>
              <a:rPr lang="pt-BR" dirty="0" smtClean="0"/>
              <a:t>Superintendência de Políticas de Saúde</a:t>
            </a:r>
          </a:p>
          <a:p>
            <a:r>
              <a:rPr lang="pt-BR" dirty="0" smtClean="0">
                <a:solidFill>
                  <a:schemeClr val="tx1"/>
                </a:solidFill>
              </a:rPr>
              <a:t>Coordenadoria de Gestão da Política de Saúde</a:t>
            </a:r>
          </a:p>
          <a:p>
            <a:r>
              <a:rPr lang="pt-BR" dirty="0" smtClean="0">
                <a:solidFill>
                  <a:schemeClr val="tx1"/>
                </a:solidFill>
              </a:rPr>
              <a:t>Claudete de Souza Maria</a:t>
            </a:r>
          </a:p>
          <a:p>
            <a:r>
              <a:rPr lang="pt-BR" dirty="0" smtClean="0">
                <a:solidFill>
                  <a:schemeClr val="tx1"/>
                </a:solidFill>
              </a:rPr>
              <a:t>Contato: </a:t>
            </a:r>
            <a:r>
              <a:rPr lang="pt-BR" dirty="0" smtClean="0">
                <a:solidFill>
                  <a:schemeClr val="tx1"/>
                </a:solidFill>
                <a:hlinkClick r:id="rId2"/>
              </a:rPr>
              <a:t>claudetemaria@ses.mt.gov.br</a:t>
            </a:r>
            <a:endParaRPr lang="pt-BR" dirty="0" smtClean="0">
              <a:solidFill>
                <a:schemeClr val="tx1"/>
              </a:solidFill>
            </a:endParaRPr>
          </a:p>
          <a:p>
            <a:r>
              <a:rPr lang="pt-BR" dirty="0" smtClean="0">
                <a:solidFill>
                  <a:schemeClr val="tx1"/>
                </a:solidFill>
              </a:rPr>
              <a:t>Fone: (65) 3613-5361 / 3613-5321</a:t>
            </a:r>
          </a:p>
          <a:p>
            <a:endParaRPr lang="pt-BR" dirty="0" smtClean="0"/>
          </a:p>
          <a:p>
            <a:endParaRPr lang="pt-BR" dirty="0" smtClean="0">
              <a:solidFill>
                <a:schemeClr val="tx1"/>
              </a:solidFill>
            </a:endParaRPr>
          </a:p>
          <a:p>
            <a:endParaRPr lang="pt-BR" dirty="0" smtClean="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sz="3200" b="1" dirty="0" smtClean="0"/>
              <a:t>LEI COMPLEMENTAR Nº 141, DE 13 DE JANEIRO DE 2012 – Regulamentação EC-29</a:t>
            </a:r>
            <a:endParaRPr lang="pt-BR" sz="3200" b="1" dirty="0"/>
          </a:p>
        </p:txBody>
      </p:sp>
      <p:sp>
        <p:nvSpPr>
          <p:cNvPr id="3" name="Espaço Reservado para Conteúdo 2"/>
          <p:cNvSpPr>
            <a:spLocks noGrp="1"/>
          </p:cNvSpPr>
          <p:nvPr>
            <p:ph idx="1"/>
          </p:nvPr>
        </p:nvSpPr>
        <p:spPr/>
        <p:txBody>
          <a:bodyPr>
            <a:normAutofit/>
          </a:bodyPr>
          <a:lstStyle/>
          <a:p>
            <a:r>
              <a:rPr lang="pt-BR" dirty="0" smtClean="0"/>
              <a:t>Art. 22 - Parágrafo único.   A União e os Estados podem condicionar a entrega dos recursos de transferência obrigatória destinada ao custeio de ações e serviços públicos de saúde no âmbito do SUS: </a:t>
            </a:r>
          </a:p>
          <a:p>
            <a:pPr>
              <a:buNone/>
            </a:pPr>
            <a:r>
              <a:rPr lang="pt-BR" dirty="0" smtClean="0"/>
              <a:t>		I - à instituição e ao funcionamento do Fundo e do 	Conselho de Saúde no âmbito do ente da 	Federação; e </a:t>
            </a:r>
          </a:p>
          <a:p>
            <a:pPr>
              <a:buNone/>
            </a:pPr>
            <a:r>
              <a:rPr lang="pt-BR" dirty="0" smtClean="0"/>
              <a:t>		II - à elaboração do Plano de Saúde. </a:t>
            </a:r>
          </a:p>
          <a:p>
            <a:endParaRPr lang="pt-B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sz="3200" b="1" dirty="0" smtClean="0"/>
              <a:t>LEI COMPLEMENTAR Nº 141, DE 13 DE JANEIRO DE 2012 – Regulamentação EC-29</a:t>
            </a:r>
            <a:endParaRPr lang="pt-BR" sz="3200" b="1" dirty="0"/>
          </a:p>
        </p:txBody>
      </p:sp>
      <p:sp>
        <p:nvSpPr>
          <p:cNvPr id="3" name="Espaço Reservado para Conteúdo 2"/>
          <p:cNvSpPr>
            <a:spLocks noGrp="1"/>
          </p:cNvSpPr>
          <p:nvPr>
            <p:ph idx="1"/>
          </p:nvPr>
        </p:nvSpPr>
        <p:spPr/>
        <p:txBody>
          <a:bodyPr>
            <a:normAutofit fontScale="92500" lnSpcReduction="10000"/>
          </a:bodyPr>
          <a:lstStyle/>
          <a:p>
            <a:r>
              <a:rPr lang="pt-BR" dirty="0" smtClean="0">
                <a:solidFill>
                  <a:srgbClr val="FF0000"/>
                </a:solidFill>
              </a:rPr>
              <a:t>Art. 36 - § 1</a:t>
            </a:r>
            <a:r>
              <a:rPr lang="pt-BR" u="sng" baseline="30000" dirty="0" smtClean="0">
                <a:solidFill>
                  <a:srgbClr val="FF0000"/>
                </a:solidFill>
              </a:rPr>
              <a:t>o</a:t>
            </a:r>
            <a:r>
              <a:rPr lang="pt-BR" dirty="0" smtClean="0">
                <a:solidFill>
                  <a:srgbClr val="FF0000"/>
                </a:solidFill>
              </a:rPr>
              <a:t>  .   O envio do Relatório de Gestão ao respectivo Conselho de Saúde será até o dia 30 de março do ano seguinte ao da execução financeira, cabendo ao Conselho emitir parecer conclusivo sobre o cumprimento ou não das normas estatuídas nesta Lei Complementar</a:t>
            </a:r>
          </a:p>
          <a:p>
            <a:r>
              <a:rPr lang="pt-BR" dirty="0" smtClean="0"/>
              <a:t>§ 2</a:t>
            </a:r>
            <a:r>
              <a:rPr lang="pt-BR" u="sng" baseline="30000" dirty="0" smtClean="0"/>
              <a:t>o</a:t>
            </a:r>
            <a:r>
              <a:rPr lang="pt-BR" dirty="0" smtClean="0"/>
              <a:t>  Os entes da Federação deverão encaminhar a programação anual do Plano de Saúde ao respectivo Conselho de Saúde, para aprovação antes da data de encaminhamento da lei de diretrizes orçamentárias do exercício correspondente, à qual será dada ampla divulgação, inclusive em meios eletrônicos de acesso público. </a:t>
            </a:r>
          </a:p>
          <a:p>
            <a:endParaRPr lang="pt-BR" dirty="0" smtClean="0"/>
          </a:p>
          <a:p>
            <a:endParaRPr lang="pt-B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sz="3200" b="1" dirty="0" smtClean="0"/>
              <a:t>LEI COMPLEMENTAR Nº 141, DE 13 DE JANEIRO DE 2012 – Regulamentação EC-29</a:t>
            </a:r>
            <a:endParaRPr lang="pt-BR" sz="3200" b="1" dirty="0"/>
          </a:p>
        </p:txBody>
      </p:sp>
      <p:sp>
        <p:nvSpPr>
          <p:cNvPr id="3" name="Espaço Reservado para Conteúdo 2"/>
          <p:cNvSpPr>
            <a:spLocks noGrp="1"/>
          </p:cNvSpPr>
          <p:nvPr>
            <p:ph idx="1"/>
          </p:nvPr>
        </p:nvSpPr>
        <p:spPr/>
        <p:txBody>
          <a:bodyPr>
            <a:normAutofit/>
          </a:bodyPr>
          <a:lstStyle/>
          <a:p>
            <a:r>
              <a:rPr lang="pt-BR" dirty="0" smtClean="0">
                <a:solidFill>
                  <a:srgbClr val="FF0000"/>
                </a:solidFill>
              </a:rPr>
              <a:t>Art. 36 - § 3</a:t>
            </a:r>
            <a:r>
              <a:rPr lang="pt-BR" u="sng" baseline="30000" dirty="0" smtClean="0">
                <a:solidFill>
                  <a:srgbClr val="FF0000"/>
                </a:solidFill>
              </a:rPr>
              <a:t>o</a:t>
            </a:r>
            <a:r>
              <a:rPr lang="pt-BR" dirty="0" smtClean="0">
                <a:solidFill>
                  <a:srgbClr val="FF0000"/>
                </a:solidFill>
              </a:rPr>
              <a:t>  Anualmente, os entes da Federação atualizarão o cadastro no Sistema de que trata o art. 39 desta Lei Complementar, com menção às exigências deste artigo, além de indicar a data de aprovação do Relatório de Gestão pelo respectivo Conselho de Saúde. </a:t>
            </a:r>
          </a:p>
          <a:p>
            <a:endParaRPr lang="pt-BR" dirty="0" smtClean="0"/>
          </a:p>
          <a:p>
            <a:endParaRPr lang="pt-B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sz="3200" b="1" dirty="0" smtClean="0"/>
              <a:t>LEI COMPLEMENTAR Nº 141, DE 13 DE JANEIRO DE 2012 – Regulamentação EC-29</a:t>
            </a:r>
            <a:endParaRPr lang="pt-BR" sz="3200" b="1" dirty="0"/>
          </a:p>
        </p:txBody>
      </p:sp>
      <p:sp>
        <p:nvSpPr>
          <p:cNvPr id="3" name="Espaço Reservado para Conteúdo 2"/>
          <p:cNvSpPr>
            <a:spLocks noGrp="1"/>
          </p:cNvSpPr>
          <p:nvPr>
            <p:ph idx="1"/>
          </p:nvPr>
        </p:nvSpPr>
        <p:spPr/>
        <p:txBody>
          <a:bodyPr>
            <a:normAutofit/>
          </a:bodyPr>
          <a:lstStyle/>
          <a:p>
            <a:r>
              <a:rPr lang="pt-BR" dirty="0" smtClean="0"/>
              <a:t>Art. 38.  O Poder Legislativo, diretamente ou com o auxílio dos Tribunais de Contas, do sistema de auditoria do SUS, do órgão de controle interno e do Conselho de Saúde de cada ente da Federação, sem prejuízo do que dispõe esta Lei Complementar, fiscalizará o cumprimento das normas desta Lei Complementar, com ênfase no que diz respeito: </a:t>
            </a:r>
          </a:p>
          <a:p>
            <a:r>
              <a:rPr lang="pt-BR" dirty="0" smtClean="0"/>
              <a:t>I - à elaboração e execução do Plano de Saúde Plurianual; </a:t>
            </a:r>
          </a:p>
          <a:p>
            <a:endParaRPr lang="pt-B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sz="3200" dirty="0" smtClean="0"/>
              <a:t>Portaria nº 2.979 de 15/12/11 – Transferência de recursos do </a:t>
            </a:r>
            <a:r>
              <a:rPr lang="pt-BR" sz="3200" dirty="0" err="1" smtClean="0"/>
              <a:t>ParticipaSUS</a:t>
            </a:r>
            <a:r>
              <a:rPr lang="pt-BR" sz="3200" dirty="0" smtClean="0"/>
              <a:t>, </a:t>
            </a:r>
            <a:r>
              <a:rPr lang="pt-BR" sz="3200" dirty="0" err="1" smtClean="0"/>
              <a:t>PlanejaSUS</a:t>
            </a:r>
            <a:r>
              <a:rPr lang="pt-BR" sz="3200" dirty="0" smtClean="0"/>
              <a:t> e Comissão Intergestores Regionais (CIR)</a:t>
            </a:r>
            <a:endParaRPr lang="pt-BR" sz="3200" dirty="0"/>
          </a:p>
        </p:txBody>
      </p:sp>
      <p:sp>
        <p:nvSpPr>
          <p:cNvPr id="3" name="Espaço Reservado para Conteúdo 2"/>
          <p:cNvSpPr>
            <a:spLocks noGrp="1"/>
          </p:cNvSpPr>
          <p:nvPr>
            <p:ph idx="1"/>
          </p:nvPr>
        </p:nvSpPr>
        <p:spPr/>
        <p:txBody>
          <a:bodyPr>
            <a:normAutofit fontScale="92500" lnSpcReduction="20000"/>
          </a:bodyPr>
          <a:lstStyle/>
          <a:p>
            <a:r>
              <a:rPr lang="pt-BR" dirty="0" smtClean="0"/>
              <a:t>Art. 10 – A liberação dos recursos de trata este capítulo será efetuada em três parcelas, nos seguintes termos:</a:t>
            </a:r>
          </a:p>
          <a:p>
            <a:r>
              <a:rPr lang="pt-BR" dirty="0" smtClean="0"/>
              <a:t>I - 40% (quarenta por cento) após a publicação desta Portaria;</a:t>
            </a:r>
          </a:p>
          <a:p>
            <a:r>
              <a:rPr lang="pt-BR" dirty="0" smtClean="0"/>
              <a:t>II - 30% (trinta por cento) condicionados à realização das seguintes atividades:</a:t>
            </a:r>
          </a:p>
          <a:p>
            <a:r>
              <a:rPr lang="pt-BR" dirty="0" smtClean="0"/>
              <a:t>a) atualização da informação referente à apresentação do Relatório Anual de Gestão aos Conselhos de Saúde;</a:t>
            </a:r>
          </a:p>
          <a:p>
            <a:r>
              <a:rPr lang="pt-BR" dirty="0" smtClean="0"/>
              <a:t>b) informação quanto à situação dos Planos de Saúde;</a:t>
            </a:r>
          </a:p>
          <a:p>
            <a:r>
              <a:rPr lang="pt-BR" dirty="0" smtClean="0"/>
              <a:t>c) cadastramento de 100% (cem por cento) das Secretarias Municipais de Saúde e dos Conselhos Estaduais e Municipais de Saúde no Sistema de Apoio ao Relatório Anual de Gestão (SARGSUS);</a:t>
            </a:r>
            <a:endParaRPr lang="pt-B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3200" b="1" dirty="0" smtClean="0"/>
              <a:t>TC 011.290/2010-2 – </a:t>
            </a:r>
            <a:br>
              <a:rPr lang="pt-BR" sz="3200" b="1" dirty="0" smtClean="0"/>
            </a:br>
            <a:r>
              <a:rPr lang="pt-BR" sz="3200" b="1" dirty="0" smtClean="0"/>
              <a:t>ACORDAM do Tribunal de Contas da União,</a:t>
            </a:r>
            <a:endParaRPr lang="pt-BR" sz="3200" b="1" dirty="0"/>
          </a:p>
        </p:txBody>
      </p:sp>
      <p:sp>
        <p:nvSpPr>
          <p:cNvPr id="3" name="Espaço Reservado para Conteúdo 2"/>
          <p:cNvSpPr>
            <a:spLocks noGrp="1"/>
          </p:cNvSpPr>
          <p:nvPr>
            <p:ph idx="1"/>
          </p:nvPr>
        </p:nvSpPr>
        <p:spPr/>
        <p:txBody>
          <a:bodyPr>
            <a:normAutofit lnSpcReduction="10000"/>
          </a:bodyPr>
          <a:lstStyle/>
          <a:p>
            <a:r>
              <a:rPr lang="pt-BR" dirty="0" smtClean="0"/>
              <a:t>Determina ao Ministério da Saúde, com fulcro no art. 250, inciso II, do Regimento Interno do Tribunal de Contas da União, que, com fundamento na transparência que deve ser dada às ações públicas, como forma de viabilizar o controle social e a bem do princípio da publicidade insculpido no art. 37 da Constituição Federal de 1988 c/c o art. 5º, inciso XXXIII, da mesma Carta Magna, além de permitir o controle de que trata o §4° do art. 33 da Lei n° 8.080/1990, que, no prazo de 120 (cento e vinte dias), apresente a este Tribunal  plano de ação dispondo sobre as medidas a serem tomadas no sentido de: </a:t>
            </a:r>
            <a:endParaRPr lang="pt-B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pt-BR" sz="3200" b="1" dirty="0" smtClean="0"/>
              <a:t>TC 011.290/2010-2 – </a:t>
            </a:r>
            <a:br>
              <a:rPr lang="pt-BR" sz="3200" b="1" dirty="0" smtClean="0"/>
            </a:br>
            <a:r>
              <a:rPr lang="pt-BR" sz="3200" b="1" dirty="0" smtClean="0"/>
              <a:t>ACORDAM do Tribunal de Contas da União,</a:t>
            </a:r>
            <a:endParaRPr lang="pt-BR" sz="3200" b="1" dirty="0"/>
          </a:p>
        </p:txBody>
      </p:sp>
      <p:sp>
        <p:nvSpPr>
          <p:cNvPr id="3" name="Espaço Reservado para Conteúdo 2"/>
          <p:cNvSpPr>
            <a:spLocks noGrp="1"/>
          </p:cNvSpPr>
          <p:nvPr>
            <p:ph idx="1"/>
          </p:nvPr>
        </p:nvSpPr>
        <p:spPr/>
        <p:txBody>
          <a:bodyPr>
            <a:normAutofit/>
          </a:bodyPr>
          <a:lstStyle/>
          <a:p>
            <a:r>
              <a:rPr lang="pt-BR" dirty="0" smtClean="0">
                <a:solidFill>
                  <a:srgbClr val="FF0000"/>
                </a:solidFill>
              </a:rPr>
              <a:t>Instituir a obrigatoriedade na alimentação do sistema </a:t>
            </a:r>
            <a:r>
              <a:rPr lang="pt-BR" b="1" u="sng" dirty="0" smtClean="0">
                <a:solidFill>
                  <a:srgbClr val="FF0000"/>
                </a:solidFill>
              </a:rPr>
              <a:t>SARGSUS</a:t>
            </a:r>
            <a:r>
              <a:rPr lang="pt-BR" dirty="0" smtClean="0">
                <a:solidFill>
                  <a:srgbClr val="FF0000"/>
                </a:solidFill>
              </a:rPr>
              <a:t> </a:t>
            </a:r>
            <a:r>
              <a:rPr lang="pt-BR" dirty="0" smtClean="0">
                <a:solidFill>
                  <a:srgbClr val="FF0000"/>
                </a:solidFill>
              </a:rPr>
              <a:t>a estados e municípios; e permitir o acesso aos relatórios de gestão registrados no </a:t>
            </a:r>
            <a:r>
              <a:rPr lang="pt-BR" b="1" u="sng" dirty="0" smtClean="0">
                <a:solidFill>
                  <a:srgbClr val="FF0000"/>
                </a:solidFill>
              </a:rPr>
              <a:t>SARGSUS</a:t>
            </a:r>
            <a:r>
              <a:rPr lang="pt-BR" dirty="0" smtClean="0">
                <a:solidFill>
                  <a:srgbClr val="FF0000"/>
                </a:solidFill>
              </a:rPr>
              <a:t> </a:t>
            </a:r>
            <a:r>
              <a:rPr lang="pt-BR" dirty="0" smtClean="0">
                <a:solidFill>
                  <a:srgbClr val="FF0000"/>
                </a:solidFill>
              </a:rPr>
              <a:t>por qualquer cidadão via rede mundial de computadores. </a:t>
            </a:r>
            <a:endParaRPr lang="pt-BR"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780696"/>
          </a:xfrm>
        </p:spPr>
        <p:txBody>
          <a:bodyPr>
            <a:normAutofit fontScale="90000"/>
          </a:bodyPr>
          <a:lstStyle/>
          <a:p>
            <a:pPr algn="ctr"/>
            <a:r>
              <a:rPr lang="pt-BR" b="1" dirty="0" smtClean="0"/>
              <a:t>Fluxo do RAG </a:t>
            </a:r>
            <a:endParaRPr lang="pt-BR" b="1" dirty="0"/>
          </a:p>
        </p:txBody>
      </p:sp>
      <p:sp>
        <p:nvSpPr>
          <p:cNvPr id="3" name="Espaço Reservado para Conteúdo 2"/>
          <p:cNvSpPr>
            <a:spLocks noGrp="1"/>
          </p:cNvSpPr>
          <p:nvPr>
            <p:ph idx="1"/>
          </p:nvPr>
        </p:nvSpPr>
        <p:spPr>
          <a:xfrm>
            <a:off x="457200" y="1628800"/>
            <a:ext cx="8229600" cy="4695800"/>
          </a:xfrm>
        </p:spPr>
        <p:txBody>
          <a:bodyPr>
            <a:normAutofit fontScale="92500" lnSpcReduction="10000"/>
          </a:bodyPr>
          <a:lstStyle/>
          <a:p>
            <a:r>
              <a:rPr lang="pt-BR" dirty="0" smtClean="0"/>
              <a:t>O Gestor deve encaminhar o Relatório de Gestão ao respectivo Conselho de Saúde até o dia 30 de março. </a:t>
            </a:r>
          </a:p>
          <a:p>
            <a:r>
              <a:rPr lang="pt-BR" dirty="0" smtClean="0"/>
              <a:t>O Gestor deverá encaminhar </a:t>
            </a:r>
            <a:r>
              <a:rPr lang="pt-BR" dirty="0" smtClean="0"/>
              <a:t>até 31 de maio de cada ano, para conhecimento da Comissão Intergestores </a:t>
            </a:r>
            <a:r>
              <a:rPr lang="pt-BR" dirty="0" err="1" smtClean="0"/>
              <a:t>Bipartite</a:t>
            </a:r>
            <a:r>
              <a:rPr lang="pt-BR" dirty="0" smtClean="0"/>
              <a:t> (CIB), a resolução do respectivo Conselho de Saúde (CS) que aprovou o RAG. </a:t>
            </a:r>
          </a:p>
          <a:p>
            <a:r>
              <a:rPr lang="pt-BR" dirty="0" smtClean="0"/>
              <a:t>A CIB deve informar a CIT, até 30 de junho de cada ano os municípios que encaminharam a resolução do  RAG.</a:t>
            </a:r>
          </a:p>
          <a:p>
            <a:r>
              <a:rPr lang="pt-BR" dirty="0" smtClean="0"/>
              <a:t>Quando o processo de apreciação e aprovação do RAG pelo Conselho de Saúde  ultrapassar o prazo referido, caberá ao gestor municipal encaminhar à CIB, para conhecimento, ata da reunião do Conselho que formalize esta situação.</a:t>
            </a:r>
            <a:endParaRPr lang="pt-B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xo">
  <a:themeElements>
    <a:clrScheme name="Flux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x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x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1481</TotalTime>
  <Words>567</Words>
  <Application>Microsoft Office PowerPoint</Application>
  <PresentationFormat>Apresentação na tela (4:3)</PresentationFormat>
  <Paragraphs>44</Paragraphs>
  <Slides>10</Slides>
  <Notes>0</Notes>
  <HiddenSlides>0</HiddenSlides>
  <MMClips>0</MMClips>
  <ScaleCrop>false</ScaleCrop>
  <HeadingPairs>
    <vt:vector size="6" baseType="variant">
      <vt:variant>
        <vt:lpstr>Tema</vt:lpstr>
      </vt:variant>
      <vt:variant>
        <vt:i4>1</vt:i4>
      </vt:variant>
      <vt:variant>
        <vt:lpstr>Servidores OLE incorporados</vt:lpstr>
      </vt:variant>
      <vt:variant>
        <vt:i4>1</vt:i4>
      </vt:variant>
      <vt:variant>
        <vt:lpstr>Títulos de slides</vt:lpstr>
      </vt:variant>
      <vt:variant>
        <vt:i4>10</vt:i4>
      </vt:variant>
    </vt:vector>
  </HeadingPairs>
  <TitlesOfParts>
    <vt:vector size="12" baseType="lpstr">
      <vt:lpstr>Fluxo</vt:lpstr>
      <vt:lpstr>Imagem de bitmap</vt:lpstr>
      <vt:lpstr>Slide 1</vt:lpstr>
      <vt:lpstr>LEI COMPLEMENTAR Nº 141, DE 13 DE JANEIRO DE 2012 – Regulamentação EC-29</vt:lpstr>
      <vt:lpstr>LEI COMPLEMENTAR Nº 141, DE 13 DE JANEIRO DE 2012 – Regulamentação EC-29</vt:lpstr>
      <vt:lpstr>LEI COMPLEMENTAR Nº 141, DE 13 DE JANEIRO DE 2012 – Regulamentação EC-29</vt:lpstr>
      <vt:lpstr>LEI COMPLEMENTAR Nº 141, DE 13 DE JANEIRO DE 2012 – Regulamentação EC-29</vt:lpstr>
      <vt:lpstr>Portaria nº 2.979 de 15/12/11 – Transferência de recursos do ParticipaSUS, PlanejaSUS e Comissão Intergestores Regionais (CIR)</vt:lpstr>
      <vt:lpstr>TC 011.290/2010-2 –  ACORDAM do Tribunal de Contas da União,</vt:lpstr>
      <vt:lpstr>TC 011.290/2010-2 –  ACORDAM do Tribunal de Contas da União,</vt:lpstr>
      <vt:lpstr>Fluxo do RAG </vt:lpstr>
      <vt:lpstr>Obrigada!</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irani machado ferreira</dc:creator>
  <cp:lastModifiedBy>claudetemaria</cp:lastModifiedBy>
  <cp:revision>167</cp:revision>
  <dcterms:created xsi:type="dcterms:W3CDTF">2008-11-26T13:36:51Z</dcterms:created>
  <dcterms:modified xsi:type="dcterms:W3CDTF">2012-03-12T14:46:36Z</dcterms:modified>
</cp:coreProperties>
</file>